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l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ln" altLang="ko-KR" b="1">
                <a:solidFill>
                  <a:schemeClr val="tx1">
                    <a:lumMod val="50000"/>
                    <a:lumOff val="50000"/>
                  </a:schemeClr>
                </a:solidFill>
              </a:rPr>
              <a:t>No.16</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Ba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Liloba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ya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ln" altLang="ko-KR" sz="4000"/>
              <a:t>Nzambe Abengaki Moize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n" altLang="ko-KR" sz="3200">
                <a:solidFill>
                  <a:schemeClr val="tx1">
                    <a:lumMod val="65000"/>
                    <a:lumOff val="35000"/>
                  </a:schemeClr>
                </a:solidFill>
              </a:rPr>
              <a:t>Ntango Moize ayokaki mongongo ya Nzambe, amonaki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nzete ya vinyo kitoko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lipata mpe nkake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zamba oyo ezali kozika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mbu ekabolami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ln" altLang="en-US" sz="2800">
                <a:solidFill>
                  <a:srgbClr val="FF0000"/>
                </a:solidFill>
              </a:rPr>
              <a:t>3 </a:t>
            </a:r>
            <a:r xmlns:a="http://schemas.openxmlformats.org/drawingml/2006/main">
              <a:rPr lang="ln" altLang="ko-KR" sz="2800">
                <a:solidFill>
                  <a:srgbClr val="FF0000"/>
                </a:solidFill>
              </a:rPr>
              <a:t>zamba oyo ezali kozika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25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Gideona na bato na Ye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Ya lelo</a:t>
            </a:r>
            <a:r xmlns:a="http://schemas.openxmlformats.org/drawingml/2006/main">
              <a:rPr lang="ln" altLang="en-US" sz="4000">
                <a:solidFill>
                  <a:srgbClr val="FF0000"/>
                </a:solidFill>
              </a:rPr>
              <a:t> </a:t>
            </a:r>
            <a:r xmlns:a="http://schemas.openxmlformats.org/drawingml/2006/main">
              <a:rPr lang="ln" altLang="ko-KR" sz="4000">
                <a:solidFill>
                  <a:srgbClr val="FF0000"/>
                </a:solidFill>
              </a:rPr>
              <a:t>Liloba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t>Ntango anzelu ya Yehova abimelaki Gideona, alobaki ete: “Yehova azali elongo na yo, mobundi ya nguya.”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Bazuzi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600">
                <a:solidFill>
                  <a:schemeClr val="tx1">
                    <a:lumMod val="65000"/>
                    <a:lumOff val="35000"/>
                  </a:schemeClr>
                </a:solidFill>
              </a:rPr>
              <a:t>Anzelu ya Nkolo abimelaki Gideona mpe alobaki: “Nzambe azali elongo na yo, mobundi ya nguya.” Nzambe apesaki ye endimiseli na nzela ya mamwɛ mpe nsuki ya mpate.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Ntango azalaki na elikya ete Nzambe abengaki ye, abukaki Baala mpe etumbelo na yango oyo Bayisraele bazalaki kosambela.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alobaki na Gideona ete apona babundi mpo na kolonga Bamidiane. Na kolanda malako ya Nzambe, baponaki kaka mibali 300.</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apesaki ye mwango moko kitoko mpo na kobundisa bango. Nzambe atika bango bázala na bakelelo mpe milangi ya mpamba oyo ezali na miinda na kati.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butu, Gideona ná bato na ye 300 bakokisaki mwango oyo Nzambe apesaki bango. Balongaki etumba na Bamidiane.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Gideona ná bato na ye 300 balongaki etumba na ebele ya Bamidiane bobele na kotosa mitindo ya Nzambe.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Sekele ya kolonga na bomoi na ngai ezali ya kotosa Nzambe.</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Azali Nzambe Mozwi-ya-Nguya-Nyonso oyo akoki kolonga ebele ya mampinga ya banguna na bato 300 mpamba.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Oyo nini esalelamaki te mpo na Gideona mpe bato na ye 300 mpo na kolonga monguna na bango?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milangi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mipanga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 torches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bakelelo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2 </a:t>
            </a:r>
            <a:r xmlns:a="http://schemas.openxmlformats.org/drawingml/2006/main">
              <a:rPr lang="ln" altLang="ko-KR" sz="2800">
                <a:solidFill>
                  <a:srgbClr val="FF0000"/>
                </a:solidFill>
              </a:rPr>
              <a:t>mipanga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Ntango Yehova amonaki ete akei kotala, Nzambe abengaki ye</a:t>
            </a:r>
          </a:p>
          <a:p>
            <a:r xmlns:a="http://schemas.openxmlformats.org/drawingml/2006/main">
              <a:rPr lang="ln" altLang="ko-KR" sz="3600">
                <a:solidFill>
                  <a:schemeClr val="tx1">
                    <a:lumMod val="65000"/>
                    <a:lumOff val="35000"/>
                  </a:schemeClr>
                </a:solidFill>
              </a:rPr>
              <a:t>uta na kati ya zamba, .</a:t>
            </a:r>
          </a:p>
          <a:p>
            <a:r xmlns:a="http://schemas.openxmlformats.org/drawingml/2006/main">
              <a:rPr lang="ln" altLang="ko-KR" sz="3600">
                <a:solidFill>
                  <a:schemeClr val="tx1">
                    <a:lumMod val="65000"/>
                    <a:lumOff val="35000"/>
                  </a:schemeClr>
                </a:solidFill>
              </a:rPr>
              <a:t>"Moize! Moize!" Mpe Moize alobaki ete: “Ngai oyo.”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Ya lelo</a:t>
            </a:r>
            <a:r xmlns:a="http://schemas.openxmlformats.org/drawingml/2006/main">
              <a:rPr lang="ln" altLang="en-US" sz="4000">
                <a:solidFill>
                  <a:srgbClr val="FF0000"/>
                </a:solidFill>
              </a:rPr>
              <a:t> </a:t>
            </a:r>
            <a:r xmlns:a="http://schemas.openxmlformats.org/drawingml/2006/main">
              <a:rPr lang="ln" altLang="ko-KR" sz="4000">
                <a:solidFill>
                  <a:srgbClr val="FF0000"/>
                </a:solidFill>
              </a:rPr>
              <a:t>Liloba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t>Ntango anzelu ya Yehova abimelaki Gideona, alobaki ete: “Yehova azali elongo na yo, mobundi ya nguya.”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Bazuzi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ln" altLang="ko-KR" b="1">
                <a:solidFill>
                  <a:schemeClr val="tx1">
                    <a:lumMod val="50000"/>
                    <a:lumOff val="50000"/>
                  </a:schemeClr>
                </a:solidFill>
              </a:rPr>
              <a:t>26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ln" altLang="ko-KR" sz="4000"/>
              <a:t>Samsone, Mobundi ya makasi.</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Mwasi yango abotaki mwana mobali mpe apesaki ye nkombo Samsone. Akolaki mpe Yehova apambolaki ye,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n" altLang="ko-KR" sz="2800">
                <a:solidFill>
                  <a:schemeClr val="tx1">
                    <a:lumMod val="65000"/>
                    <a:lumOff val="35000"/>
                  </a:schemeClr>
                </a:solidFill>
              </a:rPr>
              <a:t>Bazuzi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ln" altLang="ko-KR" sz="2500">
                <a:solidFill>
                  <a:schemeClr val="tx1">
                    <a:lumMod val="65000"/>
                    <a:lumOff val="35000"/>
                  </a:schemeClr>
                </a:solidFill>
              </a:rPr>
              <a:t>Ezalaki na mokambi moko na nkombo Samsone kati na bakambi ya Bayisraele. Azalaki moto oyo asengelaki kokabolama epai ya Nzambe banda kobotama.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ln" altLang="ko-KR" sz="2400">
                <a:solidFill>
                  <a:schemeClr val="tx1">
                    <a:lumMod val="65000"/>
                    <a:lumOff val="35000"/>
                  </a:schemeClr>
                </a:solidFill>
              </a:rPr>
              <a:t>Samasona azalaki mobundi moko ya makasi mpenza. Na tina ya Samsone, Bafilistia pe ba mboka misusu oyo bazalaki konyokola bango bakokaki konyokola Bayisraele te</a:t>
            </a:r>
            <a:r xmlns:a="http://schemas.openxmlformats.org/drawingml/2006/main">
              <a:rPr lang="ln" altLang="en-US" sz="2400">
                <a:solidFill>
                  <a:schemeClr val="tx1">
                    <a:lumMod val="65000"/>
                    <a:lumOff val="35000"/>
                  </a:schemeClr>
                </a:solidFill>
              </a:rPr>
              <a:t> </a:t>
            </a:r>
            <a:r xmlns:a="http://schemas.openxmlformats.org/drawingml/2006/main">
              <a:rPr lang="ln" altLang="ko-KR" sz="2400">
                <a:solidFill>
                  <a:schemeClr val="tx1">
                    <a:lumMod val="65000"/>
                    <a:lumOff val="35000"/>
                  </a:schemeClr>
                </a:solidFill>
              </a:rPr>
              <a:t>banda sikoyo.</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ln" altLang="ko-KR" sz="2400">
                <a:solidFill>
                  <a:schemeClr val="tx1">
                    <a:lumMod val="65000"/>
                    <a:lumOff val="35000"/>
                  </a:schemeClr>
                </a:solidFill>
              </a:rPr>
              <a:t>Bokasi na ye eutaki na nsuki na ye. Kasi, nsuki na ye esilaki kokata ye na ndenge bakosaki ye. Na yango, abungisaki nguya na ye.</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n" altLang="ko-KR" sz="2500">
                <a:solidFill>
                  <a:schemeClr val="tx1">
                    <a:lumMod val="65000"/>
                    <a:lumOff val="35000"/>
                  </a:schemeClr>
                </a:solidFill>
              </a:rPr>
              <a:t>Bakangaki Samsone mpe banguna basekaki ye. Ayokaki mawa mpo bakosaki ye mpo na lolendo.</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n" altLang="ko-KR" sz="2500">
                <a:solidFill>
                  <a:schemeClr val="tx1">
                    <a:lumMod val="65000"/>
                    <a:lumOff val="35000"/>
                  </a:schemeClr>
                </a:solidFill>
              </a:rPr>
              <a:t>Samsone abondelaki Nzambe ete alendisa ye lisusu na nsuka. Nzambe ayanolaki libondeli na ye mpe apesaki ye nguya na nsuka.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ln" altLang="ko-KR" sz="3200">
                <a:solidFill>
                  <a:schemeClr val="tx1">
                    <a:lumMod val="65000"/>
                    <a:lumOff val="35000"/>
                  </a:schemeClr>
                </a:solidFill>
              </a:rPr>
              <a:t>Samsone azalaki moto oyo apesamaki ngolu moko ya sipesiale mpe libiangi uta na Nzambe.</a:t>
            </a:r>
            <a:r xmlns:a="http://schemas.openxmlformats.org/drawingml/2006/main">
              <a:rPr lang="l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Kasi, mpo na lolendo na ye, .</a:t>
            </a:r>
          </a:p>
          <a:p>
            <a:pPr xmlns:a="http://schemas.openxmlformats.org/drawingml/2006/main" algn="ctr"/>
            <a:r xmlns:a="http://schemas.openxmlformats.org/drawingml/2006/main">
              <a:rPr lang="ln" altLang="ko-KR" sz="3200">
                <a:solidFill>
                  <a:schemeClr val="tx1">
                    <a:lumMod val="65000"/>
                    <a:lumOff val="35000"/>
                  </a:schemeClr>
                </a:solidFill>
              </a:rPr>
              <a:t>abungisaki bango nyonso.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Tozali pe bana balingami ya Nzambe oyo bazwi ngolu pe mission ya Nzambe.</a:t>
            </a:r>
            <a:r xmlns:a="http://schemas.openxmlformats.org/drawingml/2006/main">
              <a:rPr lang="l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Yango wana, tosengeli komikitisa liboso ya Liloba ya Nzambe.</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Nzambe ayokaka mpe ayanolaka mabondeli na biso ya mozindo mpe ya solo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17. Ezali na ntina 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Ba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Liloba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ya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Makama Zomi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Nguya ya Samasona eutaki wapi?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nsuki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lobɔkɔ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makolo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liso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ln" altLang="en-US" sz="2800">
                <a:solidFill>
                  <a:srgbClr val="FF0000"/>
                </a:solidFill>
              </a:rPr>
              <a:t>1 </a:t>
            </a:r>
            <a:r xmlns:a="http://schemas.openxmlformats.org/drawingml/2006/main">
              <a:rPr lang="ln" altLang="ko-KR" sz="2800">
                <a:solidFill>
                  <a:srgbClr val="FF0000"/>
                </a:solidFill>
              </a:rPr>
              <a:t>nsuki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Mwasi yango abotaki mwana mobali mpe apesaki ye nkombo Samsone. Akolaki mpe Yehova apambolaki ye,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n" altLang="ko-KR" sz="2800">
                <a:solidFill>
                  <a:schemeClr val="tx1">
                    <a:lumMod val="65000"/>
                    <a:lumOff val="35000"/>
                  </a:schemeClr>
                </a:solidFill>
              </a:rPr>
              <a:t>Bazuzi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27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t>Ruth, Mwasi moko ya bizaleli ya lokumu</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Bato na yo bakozala bato na ngai mpe Nzambe na yo Nzambe na ngai.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Ruta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Naomi azalaki mwasi Moyuda, azalaki na bana mibale ya mibali oyo babalaki bapakano. Kasi, bana na ye mibale ya mibali bakufaki. Na yango, atikalaki na babokilo na ye mibale ya basi oyo bakufelá mibali.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Naomi azwaki ekateli ya kozonga na ndako na ye na Yuda. Alobaki na babokilo na ye mibale ya basi bázonga na ndako. Kasi, bokilo na ye ya mibale azongaki na mboka na ye te, kasi alandaki bokilo na ye mpo na kofanda na Yuda.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Ruta asengelaki kokamata mbuma oyo etikalaki mpo na kofanda elongo na Naomi, mpamba te azalaki na mobali te mpo na kotambwisa ndako.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Esalemaki ete azwaki mbuma oyo etikali na elanga moko ya Boaze. Boaze akanisaki ete azalaki mwasi ya lokumu mpe abalaki Ruta.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400">
                <a:solidFill>
                  <a:schemeClr val="tx1">
                    <a:lumMod val="65000"/>
                    <a:lumOff val="35000"/>
                  </a:schemeClr>
                </a:solidFill>
              </a:rPr>
              <a:t>Boaze ayambaki Ruta ná Naomi lokola libota mpe azalaki na bomoi ya esengo. Na mikolo ezali koya, Mokonzi Davidi ná Yesu bautaki na molɔngɔ ya Boaze ná Luta.</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Ruta azalaki mopakano. Azalaki mwasi malamu mpe ya motema sembo mpe azalaki kosalela bokilo na ye malamu.</a:t>
            </a:r>
          </a:p>
          <a:p>
            <a:pPr xmlns:a="http://schemas.openxmlformats.org/drawingml/2006/main" algn="ctr"/>
            <a:r xmlns:a="http://schemas.openxmlformats.org/drawingml/2006/main">
              <a:rPr lang="ln" altLang="ko-KR" sz="3600">
                <a:solidFill>
                  <a:schemeClr val="tx1">
                    <a:lumMod val="65000"/>
                    <a:lumOff val="35000"/>
                  </a:schemeClr>
                </a:solidFill>
              </a:rPr>
              <a:t>Na yango, apambolamaki.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Tosengeli mpe kosalisa bazalani na biso</a:t>
            </a:r>
          </a:p>
          <a:p>
            <a:pPr xmlns:a="http://schemas.openxmlformats.org/drawingml/2006/main" algn="ctr"/>
            <a:r xmlns:a="http://schemas.openxmlformats.org/drawingml/2006/main">
              <a:rPr lang="ln" altLang="ko-KR" sz="3600">
                <a:solidFill>
                  <a:schemeClr val="tx1">
                    <a:lumMod val="65000"/>
                    <a:lumOff val="35000"/>
                  </a:schemeClr>
                </a:solidFill>
              </a:rPr>
              <a:t>mpe kosambela Nzambe</a:t>
            </a:r>
          </a:p>
          <a:p>
            <a:pPr xmlns:a="http://schemas.openxmlformats.org/drawingml/2006/main" algn="ctr"/>
            <a:r xmlns:a="http://schemas.openxmlformats.org/drawingml/2006/main">
              <a:rPr lang="ln" altLang="ko-KR" sz="3600">
                <a:solidFill>
                  <a:schemeClr val="tx1">
                    <a:lumMod val="65000"/>
                    <a:lumOff val="35000"/>
                  </a:schemeClr>
                </a:solidFill>
              </a:rPr>
              <a:t>na motema malamu mpe ya sembo.</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n" altLang="ko-KR" sz="3600">
                <a:solidFill>
                  <a:schemeClr val="tx1">
                    <a:lumMod val="65000"/>
                    <a:lumOff val="35000"/>
                  </a:schemeClr>
                </a:solidFill>
              </a:rPr>
              <a:t>Mpe Baezipito bakoyeba ete nazali Yehova ntango nakosembola lobɔkɔ na ngai liboso ya Ezipito mpe nakobimisa Bayisraele na yango.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atalaka ndenge ya libanda te kasi atalaka motema.</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Mpo na nini Naomi azongaki na mboka na ye longwa na Moaba mpe akendaki na Yuda?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po azuaki maladi..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po mobali naye akufaki..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mpo bana na ye mibale ya mibali bakufaki..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po alingaki akutana na famille na ye..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3 </a:t>
            </a:r>
            <a:r xmlns:a="http://schemas.openxmlformats.org/drawingml/2006/main">
              <a:rPr lang="ln" altLang="ko-KR" sz="2800">
                <a:solidFill>
                  <a:srgbClr val="FF0000"/>
                </a:solidFill>
              </a:rPr>
              <a:t>mpo bana na ye mibale ya mibali bakufaki..</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Bato na yo bakozala bato na ngai mpe Nzambe na yo Nzambe na ngai.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Ruta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28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Libondeli ya Hana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Mpe Samwele mwana mobali akobaki kokola mpe kolinga Yehova mpe bato.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1 Samwele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Hana azalaki na mwana mobali te. Na yango, ayokaki mawa mingi na boye ete abondelaki Nzambe. “Ee, Tata Nzambe, soki opesi ngai mwana mobali, nakopesa ye mpo na yo mikolo nyonso ya bomoi na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akanisaki libondeli na ye mpe apesaki Hana mwana mobali na nkombo Samwele.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Hana apesaki mwana na ye asambela Nzambe na tempelo ndenge azalaki kobondela liboso.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Samwele azalaki kofanda na tempelo kosambela Nzambe. Azwaki ngolu mingi epai ya bato mpe Nzambe.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400">
                <a:solidFill>
                  <a:schemeClr val="tx1">
                    <a:lumMod val="65000"/>
                    <a:lumOff val="35000"/>
                  </a:schemeClr>
                </a:solidFill>
              </a:rPr>
              <a:t>Samwele ya moke akolaki malamu mpe akómaki elenge mobali. Na nsima, na nsima, akómaki mosakoli oyo azalaki koyoka mongongo ya Nzambe.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Moize ayebisaki etinda ya Nzambe epai ya mokonzi ya Ezipito, Farao. ”Talá oyo Nkolo alobi: Tika bato na ngai bákende, mpo básambela ngai.”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solidFill>
                  <a:schemeClr val="tx1">
                    <a:lumMod val="65000"/>
                    <a:lumOff val="35000"/>
                  </a:schemeClr>
                </a:solidFill>
              </a:rPr>
              <a:t>Nzambe ayokaki libondeli nyonso ya Hana, akanisaki ye mpe ayanolaki yango mobimba.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Nzambe azali koyoka mabondeli na biso nyonso.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Yango wana, tosengeli kobondela</a:t>
            </a:r>
          </a:p>
          <a:p>
            <a:pPr xmlns:a="http://schemas.openxmlformats.org/drawingml/2006/main" algn="ctr"/>
            <a:r xmlns:a="http://schemas.openxmlformats.org/drawingml/2006/main">
              <a:rPr lang="ln" altLang="ko-KR" sz="3200">
                <a:solidFill>
                  <a:schemeClr val="tx1">
                    <a:lumMod val="65000"/>
                    <a:lumOff val="35000"/>
                  </a:schemeClr>
                </a:solidFill>
              </a:rPr>
              <a:t>na mozindo mpe na bosembo nyonso.</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ayokaki libondeli na biso mpe ayanolaki na bosembo.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Ya lelo</a:t>
            </a:r>
            <a:r xmlns:a="http://schemas.openxmlformats.org/drawingml/2006/main">
              <a:rPr lang="ln" altLang="en-US" sz="4000">
                <a:solidFill>
                  <a:srgbClr val="FF0000"/>
                </a:solidFill>
              </a:rPr>
              <a:t> </a:t>
            </a:r>
            <a:r xmlns:a="http://schemas.openxmlformats.org/drawingml/2006/main">
              <a:rPr lang="ln" altLang="ko-KR" sz="4000">
                <a:solidFill>
                  <a:srgbClr val="FF0000"/>
                </a:solidFill>
              </a:rPr>
              <a:t>Mituna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Mpo na nini Hana azalaki na mawa mingi?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mpo na mpasi ya libumu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mpo na kozanga mbongo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mpo na mwana mobali 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mpo azalaki mabe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3 </a:t>
            </a:r>
            <a:r xmlns:a="http://schemas.openxmlformats.org/drawingml/2006/main">
              <a:rPr lang="ln" altLang="ko-KR" sz="2800">
                <a:solidFill>
                  <a:srgbClr val="FF0000"/>
                </a:solidFill>
              </a:rPr>
              <a:t>mpo na mwana mobali 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Mpe Samwele mwana mobali akobaki kokola mpe kolinga Yehova mpe bato.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1 Samwele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29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Mokonzi Saulo, Mokonzi ya liboso ya Yisalaele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Yawe ayanolaki ete: “Yoka bango mpe pesá bango mokonzi.” Bongo Samwele alobaki na bato ya Yisraele ete: “Moto na moto azonga na mboka na ye.”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1 Samwele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“Tozali na mposa ya mokonzi!” Bato ya Yisraele basɛngaki bápesa Samwele mokonzi mpo na bango.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“Nakopesa bango mokonzi ndenge basɛngi.“ Nzambe ayanolaki na Samwele.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atindaki Saulo epai ya Samwele. Nzambe atikaki Samwele asopa mafuta na motó mpo azala mokonzi ya Yisraele.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“Oyo azali mokambi na biso, Saulo.” Samwele ayebisaki Bayisraele ete Nzambe atyaki Saulo mokambi ya Yisraele.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"Ata moke te! Nzambe azali nani? Nazali nzambe“ Faraon aboyaki yango makasi mpenza.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400">
                <a:solidFill>
                  <a:schemeClr val="tx1">
                    <a:lumMod val="65000"/>
                    <a:lumOff val="35000"/>
                  </a:schemeClr>
                </a:solidFill>
              </a:rPr>
              <a:t>Na ebandeli, Saulo akambaki Bayisraele malamu na kotosa mokano ya Nzambe na bosembo. Kasi, akómaki mokonzi mabe oyo atɛkaki mokano ya Nzambe mpo na lolendo mpe lolendo na ye.</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Na ebandeli, Saulo azalaki na komikitisa.</a:t>
            </a:r>
          </a:p>
          <a:p>
            <a:pPr xmlns:a="http://schemas.openxmlformats.org/drawingml/2006/main" algn="ctr"/>
            <a:r xmlns:a="http://schemas.openxmlformats.org/drawingml/2006/main">
              <a:rPr lang="ln" altLang="ko-KR" sz="3600">
                <a:solidFill>
                  <a:schemeClr val="tx1">
                    <a:lumMod val="65000"/>
                    <a:lumOff val="35000"/>
                  </a:schemeClr>
                </a:solidFill>
              </a:rPr>
              <a:t>Nzokande, nsima ya kokóma mokonzi, .</a:t>
            </a:r>
          </a:p>
          <a:p>
            <a:pPr xmlns:a="http://schemas.openxmlformats.org/drawingml/2006/main" algn="ctr"/>
            <a:r xmlns:a="http://schemas.openxmlformats.org/drawingml/2006/main">
              <a:rPr lang="ln" altLang="ko-KR" sz="3600">
                <a:solidFill>
                  <a:schemeClr val="tx1">
                    <a:lumMod val="65000"/>
                    <a:lumOff val="35000"/>
                  </a:schemeClr>
                </a:solidFill>
              </a:rPr>
              <a:t>atosaki lisusu mokano ya Nzambe te.</a:t>
            </a:r>
          </a:p>
          <a:p>
            <a:pPr xmlns:a="http://schemas.openxmlformats.org/drawingml/2006/main" algn="ctr"/>
            <a:r xmlns:a="http://schemas.openxmlformats.org/drawingml/2006/main">
              <a:rPr lang="ln" altLang="ko-KR" sz="3600">
                <a:solidFill>
                  <a:schemeClr val="tx1">
                    <a:lumMod val="65000"/>
                    <a:lumOff val="35000"/>
                  </a:schemeClr>
                </a:solidFill>
              </a:rPr>
              <a:t>Akómaki na lolendo mpe lokoso.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Esengeli ozala na komikitisa ntango nyonso ntango Tata na yo Nzambe azali kotombola yo.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alingaka bato ya komikitisa, .</a:t>
            </a:r>
          </a:p>
          <a:p>
            <a:r xmlns:a="http://schemas.openxmlformats.org/drawingml/2006/main">
              <a:rPr lang="ln" altLang="ko-KR" sz="3600">
                <a:solidFill>
                  <a:schemeClr val="tx1">
                    <a:lumMod val="65000"/>
                    <a:lumOff val="35000"/>
                  </a:schemeClr>
                </a:solidFill>
              </a:rPr>
              <a:t>kasi aboyaka bato ya lolendo.</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Bayisraele basɛngaki Samwele nini?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bilei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mokonzi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Liloba ya Nzambe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ndako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2 </a:t>
            </a:r>
            <a:r xmlns:a="http://schemas.openxmlformats.org/drawingml/2006/main">
              <a:rPr lang="ln" altLang="ko-KR" sz="2800">
                <a:solidFill>
                  <a:srgbClr val="FF0000"/>
                </a:solidFill>
              </a:rPr>
              <a:t>mokonzi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Yawe ayanolaki ete: “Yoka bango mpe pesá bango mokonzi.” Bongo Samwele alobaki na bato ya Yisraele ete: “Moto na moto azonga na mboka na ye.”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1 Samwele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30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t>Elenge Mwana mobali, David Oyo abomaki Goliath</a:t>
            </a:r>
            <a:r xmlns:a="http://schemas.openxmlformats.org/drawingml/2006/main">
              <a:rPr lang="ln"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Davidi alobaki na Mofilistia ete: “Oyei kobundisa ngai na mopanga mpe na likɔnga mpe na likɔnga, kasi ngai nazali kobundisa yo na nkombo ya Yehova Mozwi-ya-Nguya-Nyonso, Nzambe ya mampinga ya Yisraele, oyo oboyaki.”</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1 Samwele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500">
                <a:solidFill>
                  <a:schemeClr val="tx1">
                    <a:lumMod val="65000"/>
                    <a:lumOff val="35000"/>
                  </a:schemeClr>
                </a:solidFill>
              </a:rPr>
              <a:t>Ezalaki na soda moko ya engambe na nkombo Goliate na kaa ya Bafilistia. Afingaki kombo ya Nzambe na kobanda etumba.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400">
                <a:solidFill>
                  <a:schemeClr val="tx1">
                    <a:lumMod val="65000"/>
                    <a:lumOff val="35000"/>
                  </a:schemeClr>
                </a:solidFill>
              </a:rPr>
              <a:t>Moto moko te azalaki na mpiko ya kobunda na ye mpo na kobangisa ye.</a:t>
            </a:r>
          </a:p>
          <a:p>
            <a:r xmlns:a="http://schemas.openxmlformats.org/drawingml/2006/main">
              <a:rPr lang="ln" altLang="ko-KR" sz="2400">
                <a:solidFill>
                  <a:schemeClr val="tx1">
                    <a:lumMod val="65000"/>
                    <a:lumOff val="35000"/>
                  </a:schemeClr>
                </a:solidFill>
              </a:rPr>
              <a:t>Na ntango wana, elenge mobali, Davidi alobaki na mokonzi Saulo ete: “Nakokende kobunda na ye.”</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‘Nakoki kolonga ye soki Nzambe azali elongo na ngai.’</a:t>
            </a:r>
          </a:p>
          <a:p>
            <a:r xmlns:a="http://schemas.openxmlformats.org/drawingml/2006/main">
              <a:rPr lang="ln" altLang="ko-KR" sz="2800">
                <a:solidFill>
                  <a:schemeClr val="tx1">
                    <a:lumMod val="65000"/>
                    <a:lumOff val="35000"/>
                  </a:schemeClr>
                </a:solidFill>
              </a:rPr>
              <a:t>Davidi apusanaki penepene na Goliate na mabanga mitano ya petepete.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Moize abondelaki Nzambe. “Nkolo, nabondeli yo, yebisa ngai oyo okosala banda sikoyo.”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500">
                <a:solidFill>
                  <a:schemeClr val="tx1">
                    <a:lumMod val="65000"/>
                    <a:lumOff val="35000"/>
                  </a:schemeClr>
                </a:solidFill>
              </a:rPr>
              <a:t>Davidi alobaki na Goliate oyo ayaki kobundisa ye na mopanga mpe na likɔnga. “Nazali kobunda na yo na nkombo ya Yehova Nzambe!”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600">
                <a:solidFill>
                  <a:schemeClr val="tx1">
                    <a:lumMod val="65000"/>
                    <a:lumOff val="35000"/>
                  </a:schemeClr>
                </a:solidFill>
              </a:rPr>
              <a:t>Davidi abwakaki libanga mpe abɛtaki Goliate na elongi.</a:t>
            </a:r>
          </a:p>
          <a:p>
            <a:r xmlns:a="http://schemas.openxmlformats.org/drawingml/2006/main">
              <a:rPr lang="ln" altLang="ko-KR" sz="2600">
                <a:solidFill>
                  <a:schemeClr val="tx1">
                    <a:lumMod val="65000"/>
                    <a:lumOff val="35000"/>
                  </a:schemeClr>
                </a:solidFill>
              </a:rPr>
              <a:t>Davidi alongaki etumba yango na lisalisi ya Nzambe.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solidFill>
                  <a:schemeClr val="tx1">
                    <a:lumMod val="65000"/>
                    <a:lumOff val="35000"/>
                  </a:schemeClr>
                </a:solidFill>
              </a:rPr>
              <a:t>Basoda ya Yisalaele babangaki</a:t>
            </a:r>
            <a:r xmlns:a="http://schemas.openxmlformats.org/drawingml/2006/main">
              <a:rPr lang="ln" altLang="en-US" sz="3200">
                <a:solidFill>
                  <a:schemeClr val="tx1">
                    <a:lumMod val="65000"/>
                    <a:lumOff val="35000"/>
                  </a:schemeClr>
                </a:solidFill>
              </a:rPr>
              <a:t> </a:t>
            </a:r>
            <a:r xmlns:a="http://schemas.openxmlformats.org/drawingml/2006/main">
              <a:rPr lang="ln" altLang="ko-KR" sz="3200">
                <a:solidFill>
                  <a:schemeClr val="tx1">
                    <a:lumMod val="65000"/>
                    <a:lumOff val="35000"/>
                  </a:schemeClr>
                </a:solidFill>
              </a:rPr>
              <a:t>ya Goliate, engambe. Bazalaki kobanga ye.</a:t>
            </a:r>
          </a:p>
          <a:p>
            <a:pPr xmlns:a="http://schemas.openxmlformats.org/drawingml/2006/main" algn="ctr"/>
            <a:r xmlns:a="http://schemas.openxmlformats.org/drawingml/2006/main">
              <a:rPr lang="ln" altLang="ko-KR" sz="3200">
                <a:solidFill>
                  <a:schemeClr val="tx1">
                    <a:lumMod val="65000"/>
                    <a:lumOff val="35000"/>
                  </a:schemeClr>
                </a:solidFill>
              </a:rPr>
              <a:t>Kasi, Davidi, oyo azalaki kondima ete Nzambe akobatela ye, abundisaki ye na mpiko mpe alongaki ye.</a:t>
            </a:r>
          </a:p>
          <a:p>
            <a:pPr xmlns:a="http://schemas.openxmlformats.org/drawingml/2006/main" algn="ctr"/>
            <a:r xmlns:a="http://schemas.openxmlformats.org/drawingml/2006/main">
              <a:rPr lang="ln" altLang="ko-KR" sz="3200">
                <a:solidFill>
                  <a:schemeClr val="tx1">
                    <a:lumMod val="65000"/>
                    <a:lumOff val="35000"/>
                  </a:schemeClr>
                </a:solidFill>
              </a:rPr>
              <a:t>Tosengeli kondima ete Nzambe abatelaka biso ntango nyonso. Tokoki kozala na mpiko na nzela ya kondima Nzambe akobatela biso na ezalela nyonso.</a:t>
            </a:r>
          </a:p>
          <a:p>
            <a:pPr xmlns:a="http://schemas.openxmlformats.org/drawingml/2006/main" algn="ctr"/>
            <a:r xmlns:a="http://schemas.openxmlformats.org/drawingml/2006/main">
              <a:rPr lang="ln" altLang="ko-KR" sz="3200">
                <a:solidFill>
                  <a:schemeClr val="tx1">
                    <a:lumMod val="65000"/>
                    <a:lumOff val="35000"/>
                  </a:schemeClr>
                </a:solidFill>
              </a:rPr>
              <a:t>Mpiko oyo euti na kondima Nzambe ekoki kolonga bobangi nyonso.</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apesaka elonga na baye babundelaka Ye.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Nini ezalaki oyo Davidi abwakelaki Goliate?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mopanga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likɔnga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libanga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nguba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3 </a:t>
            </a:r>
            <a:r xmlns:a="http://schemas.openxmlformats.org/drawingml/2006/main">
              <a:rPr lang="ln" altLang="ko-KR" sz="2800">
                <a:solidFill>
                  <a:srgbClr val="FF0000"/>
                </a:solidFill>
              </a:rPr>
              <a:t>libanga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Davidi alobaki na Mofilistia ete: “Oyei kobundisa ngai na mopanga mpe na likɔnga mpe na likɔnga, kasi ngai nazali kobundisa yo na nkombo ya Yehova Mozwi-ya-Nguya-Nyonso, Nzambe ya mampinga ya Yisraele, oyo oboyaki.”</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1 Samwele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700">
                <a:solidFill>
                  <a:schemeClr val="tx1">
                    <a:lumMod val="65000"/>
                    <a:lumOff val="35000"/>
                  </a:schemeClr>
                </a:solidFill>
              </a:rPr>
              <a:t>Nzambe atikaki makama zomi na mokili mobimba ya Ezipito. Bato ya Ezipito mpe Farao bakómi koyeba nani azali Nzambe ya solosolo.</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“Moize, bimá na Ezipito elongo na Bayisraele na yo nyonso sikoyo.” Farao azalaki na nzela mosusu te bobele kotika bango bákende.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Farao akanisaki ete ye nde aleki makasi na kozanga kotalela Nzambe.</a:t>
            </a:r>
            <a:r xmlns:a="http://schemas.openxmlformats.org/drawingml/2006/main">
              <a:rPr lang="l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Na yango, asengelaki kozala na nse ya makama minene.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Il faut to confesser que Nzambe azali Mozwi-ya-Nguya-Nyonso kasi biso te.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Ntango Yehova amonaki ete akei kotala, Nzambe abengaki ye</a:t>
            </a:r>
          </a:p>
          <a:p>
            <a:r xmlns:a="http://schemas.openxmlformats.org/drawingml/2006/main">
              <a:rPr lang="ln" altLang="ko-KR" sz="3600">
                <a:solidFill>
                  <a:schemeClr val="tx1">
                    <a:lumMod val="65000"/>
                    <a:lumOff val="35000"/>
                  </a:schemeClr>
                </a:solidFill>
              </a:rPr>
              <a:t>uta na kati ya zamba, .</a:t>
            </a:r>
          </a:p>
          <a:p>
            <a:r xmlns:a="http://schemas.openxmlformats.org/drawingml/2006/main">
              <a:rPr lang="ln" altLang="ko-KR" sz="3600">
                <a:solidFill>
                  <a:schemeClr val="tx1">
                    <a:lumMod val="65000"/>
                    <a:lumOff val="35000"/>
                  </a:schemeClr>
                </a:solidFill>
              </a:rPr>
              <a:t>"Moize! Moize!" Mpe Moize alobaki ete: “Ngai oyo.”</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azali ndenge na ndenge ya bikeko to banzambe mosusu ya lokuta.</a:t>
            </a:r>
          </a:p>
          <a:p>
            <a:r xmlns:a="http://schemas.openxmlformats.org/drawingml/2006/main">
              <a:rPr lang="ln" altLang="ko-KR" sz="3600">
                <a:solidFill>
                  <a:schemeClr val="tx1">
                    <a:lumMod val="65000"/>
                    <a:lumOff val="35000"/>
                  </a:schemeClr>
                </a:solidFill>
              </a:rPr>
              <a:t>Nzambe azali na bomoi mpe azali kosala na nguya na Ye ya nguya.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akitisaki makama boni likoló na Ezipito?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mitano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nsambo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zomi na mibale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zomi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4 </a:t>
            </a:r>
            <a:r xmlns:a="http://schemas.openxmlformats.org/drawingml/2006/main">
              <a:rPr lang="ln" altLang="ko-KR" sz="2800">
                <a:solidFill>
                  <a:srgbClr val="FF0000"/>
                </a:solidFill>
              </a:rPr>
              <a:t>zomi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n" altLang="ko-KR" sz="3600">
                <a:solidFill>
                  <a:schemeClr val="tx1">
                    <a:lumMod val="65000"/>
                    <a:lumOff val="35000"/>
                  </a:schemeClr>
                </a:solidFill>
              </a:rPr>
              <a:t>Mpe Baezipito bakoyeba ete nazali Yehova ntango nakosembola lobɔkɔ na ngai liboso ya Ezipito mpe nakobimisa Bayisraele na yango.</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TE. 18. Ezali na ntina 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Liloba na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Likonzí moko ya Lipata</a:t>
            </a:r>
          </a:p>
          <a:p>
            <a:pPr xmlns:a="http://schemas.openxmlformats.org/drawingml/2006/main" algn="ctr"/>
            <a:r xmlns:a="http://schemas.openxmlformats.org/drawingml/2006/main">
              <a:rPr lang="ln" altLang="ko-KR" sz="4400"/>
              <a:t>mpe Likonzí ya Mɔtɔ</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Na moi, Yehova azalaki liboso na bango na likonzí ya lipata mpo na kotambwisa bango na nzela na bango mpe na butu na likonzí ya mɔtɔ mpo na kongɛngisa bango, mpo bákoka kotambola na butu to na moi.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Bato ya Yisraele bafandaki na Ezipito mbula 430. Balongwaki na Ezipito mpo na kozonga na mokili ya elaka-Kanana —na nsuka ya mibu 430.</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“Ndenge nini tokoki kozwa nzela ya malamu?”, “Ekozala boni soki tokutani na bato mabe na nzela?” Bamitungisaki mingi.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ntango wana, Nzambe alakisaki bango bilembeteli oyo emonisi ete azalaki kotambwisa bango. Ezalaki likonzí ya lipata.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butu, ekómaki likonzí ya mɔtɔ. Ndenge wana, Nzambe azalaki kotambwisa bango butu na moi.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400">
                <a:solidFill>
                  <a:schemeClr val="tx1">
                    <a:lumMod val="65000"/>
                    <a:lumOff val="35000"/>
                  </a:schemeClr>
                </a:solidFill>
              </a:rPr>
              <a:t>“Tozali kobanga te, mpo Nzambe azali elongo na biso!” Bato ya Yisraele bapesaki matɔndi epai ya Nzambe mpo atambwisaki bango na likonzí ya lipata mpe likonzí ya mɔtɔ.</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Mokolo moko, ntango Moize amonaki Moezipito moko azali kobɛta Moyisalaele, asilikaki, azwaki ngámbo ya bato na ye mpe abomaki Moezipito yango.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Ya lelo</a:t>
            </a:r>
            <a:r xmlns:a="http://schemas.openxmlformats.org/drawingml/2006/main">
              <a:rPr lang="ln" altLang="en-US" sz="4000">
                <a:solidFill>
                  <a:srgbClr val="FF0000"/>
                </a:solidFill>
              </a:rPr>
              <a:t> </a:t>
            </a:r>
            <a:r xmlns:a="http://schemas.openxmlformats.org/drawingml/2006/main">
              <a:rPr lang="ln" altLang="ko-KR" sz="4000">
                <a:solidFill>
                  <a:srgbClr val="FF0000"/>
                </a:solidFill>
              </a:rPr>
              <a:t>liteya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Ntango bato mingi ya Yisalaele bakatisaki esobe ya likama, Nzambe alakisaki bango bilembeteli oyo emonisi ete azalaki kotambwisa mpe kobatela bango na likonzí ya lipata mpe likonzí ya mɔtɔ.</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Sikawa, Nzambe azali elongo na ngai mpe abatela ngai. Topesa merci na Nzambe.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azali elongo na biso ntango nyonso.</a:t>
            </a:r>
          </a:p>
          <a:p>
            <a:r xmlns:a="http://schemas.openxmlformats.org/drawingml/2006/main">
              <a:rPr lang="ln" altLang="ko-KR" sz="3600">
                <a:solidFill>
                  <a:schemeClr val="tx1">
                    <a:lumMod val="65000"/>
                    <a:lumOff val="35000"/>
                  </a:schemeClr>
                </a:solidFill>
              </a:rPr>
              <a:t>Mpe abatelaka biso butu na moi.</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Ntango Bayisraele balongwaki na Ezipito, Nzambe atambwisaki bango na nini?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likonzí ya lipata mpe likonzí ya mɔtɔ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ndɛkɛ mpe mbisi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moi mpe sanza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mbwa na mbwa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1 </a:t>
            </a:r>
            <a:r xmlns:a="http://schemas.openxmlformats.org/drawingml/2006/main">
              <a:rPr lang="ln" altLang="ko-KR" sz="2800">
                <a:solidFill>
                  <a:srgbClr val="FF0000"/>
                </a:solidFill>
              </a:rPr>
              <a:t>likonzí ya lipata mpe likonzí ya mɔtɔ</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Na moi, Yehova azalaki liboso na bango na likonzí ya lipata mpo na kotambwisa bango na nzela na bango mpe na butu na likonzí ya mɔtɔ mpo na kongɛngisa bango, mpo bákoka kotambola na butu to na moi.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19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Bayisraele bazali koleka na mbu oyo ekabwani na mabele oyo ekauki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Bongo Moize asembolaki loboko na ye likolo ya mbu, mpe butu wana mobimba Yehova azongisaki mbu na mopɛpɛ makasi ya ɛsti mpe akómisaki yango mabele ya kokauka. Mai ekabwanaki,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14: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21. Ezali na ntina 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Moize ná Bayisraele bakutanaki na Mbu Motane na nzela ya Kanana.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Moezipito alandaki Bayisraele mpo na kokanga bango lisusu.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nsima, likambo moko ya kokamwa esalemaki! Nzambe atikaki Mbu Motane ekabwana mpe Bayisraele batambola na mabele oyo ekauki.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Basoda ya Ezipito balandaki bango, kasi mbu ezongaki lisusu, basoda nyonso ya Ezipito bazindaki na mbu. Moko te kati na bango abikaki.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Ntango Farao ayokaki likambo yango, Moize abangaki ye mpe akimaki na Ndako ya Ezipito mpe akendaki kofanda na esobe ya Midiane.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Totondi Nzambe mpo abikisa biso! Bayisraele nyonso bazalaki koyemba banzembo ya esengo na esengo mingi.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Nzambe abikisaki Bayisraele na ezalela na bango ya kozanga elikya.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Nazalaki pe na situation ya kokufa po na lisumu, mais Nzambe atindaki Yesu abikisa ngai!</a:t>
            </a:r>
          </a:p>
          <a:p>
            <a:pPr xmlns:a="http://schemas.openxmlformats.org/drawingml/2006/main" algn="ctr"/>
            <a:r xmlns:a="http://schemas.openxmlformats.org/drawingml/2006/main">
              <a:rPr lang="ln" altLang="ko-KR" sz="3600">
                <a:solidFill>
                  <a:schemeClr val="tx1">
                    <a:lumMod val="65000"/>
                    <a:lumOff val="35000"/>
                  </a:schemeClr>
                </a:solidFill>
              </a:rPr>
              <a:t>Nzambe abikisaki ngai na liwa ya seko!</a:t>
            </a:r>
          </a:p>
          <a:p>
            <a:pPr xmlns:a="http://schemas.openxmlformats.org/drawingml/2006/main" algn="ctr"/>
            <a:r xmlns:a="http://schemas.openxmlformats.org/drawingml/2006/main">
              <a:rPr lang="ln" altLang="ko-KR" sz="3600">
                <a:solidFill>
                  <a:schemeClr val="tx1">
                    <a:lumMod val="65000"/>
                    <a:lumOff val="35000"/>
                  </a:schemeClr>
                </a:solidFill>
              </a:rPr>
              <a:t>Oh, Tata Nzambe, merci mingi!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 azali?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azali mobikisi na biso oyo abikisaka bato na ye na nzela ya kokamwa.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Ndenge nini Bayisraele bakatisaki Mbu Motane?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Nzambe atindaki bango masuwa moko monene.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Nzambe atika bango batambola likolo ya mayi ya mbu.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Nzambe akabolaki Mbu Motane mpe atikaki bango batambola</a:t>
            </a:r>
          </a:p>
          <a:p>
            <a:r xmlns:a="http://schemas.openxmlformats.org/drawingml/2006/main">
              <a:rPr lang="ln" altLang="ko-KR" sz="2800">
                <a:solidFill>
                  <a:schemeClr val="tx1">
                    <a:lumMod val="65000"/>
                    <a:lumOff val="35000"/>
                  </a:schemeClr>
                </a:solidFill>
              </a:rPr>
              <a:t>mabele oyo ekauki.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Nzambe atika bango bapumbwa likolo ya mbu.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3 </a:t>
            </a:r>
            <a:r xmlns:a="http://schemas.openxmlformats.org/drawingml/2006/main">
              <a:rPr lang="ln" altLang="ko-KR" sz="2800">
                <a:solidFill>
                  <a:srgbClr val="FF0000"/>
                </a:solidFill>
              </a:rPr>
              <a:t>Nzambe akabolaki Mbu Motane mpe atikaki bango batambola</a:t>
            </a:r>
          </a:p>
          <a:p>
            <a:r xmlns:a="http://schemas.openxmlformats.org/drawingml/2006/main">
              <a:rPr lang="ln" altLang="ko-KR" sz="2800">
                <a:solidFill>
                  <a:srgbClr val="FF0000"/>
                </a:solidFill>
              </a:rPr>
              <a:t>mabele oyo ekauki.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Bongo Moize asembolaki loboko na ye likolo ya mbu, mpe butu wana mobimba Yehova azongisaki mbu na mopɛpɛ makasi ya ɛsti mpe akómisaki yango mabele ya kokauka. Mai ekabwanaki,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14: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21. Ezali na ntina 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20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t>Nzambe Oyo Akitisaki Misuni</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"Nayoki koimaima ya Bayisraele. Yebisá bango: 'Na mpokwa, bokolya misuni, mpe na ntɔngɔ bokotonda na mampa. Bongo bokoyeba ete nazali Yehova Nzambe na bino.'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Bayisraele bazalaki na bilei te na esobe. Na nsima, bamilelaki mpo na Moize mpe Nzambe.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Bongo Nkolo alobaki na Moize. “Nakokitisa bilei oyo euti na likoló mpo na bino.”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ntɔngɔ, biloko mikemike lokola malili ebimaki na nse ya esobe.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Moize aumelaki lokola mobateli ya mpate mbula 40 mpe na nsuka akómaki na mbula 80.</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mpokwa ba coquettes eyaki likolo na bango mpe ekweaki na nse mpe ezipaki kaa. Bayanganisaki yango, balambaki mpe baliaki yango. Bakufaki nzala te ata na esobe.</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600">
                <a:solidFill>
                  <a:schemeClr val="tx1">
                    <a:lumMod val="65000"/>
                    <a:lumOff val="35000"/>
                  </a:schemeClr>
                </a:solidFill>
              </a:rPr>
              <a:t>“Matɔndi mingi, Nzambe!” Moize mpe bato ya Bayisraele bakamwaki na nguya ya nguya nyonso ya Nzambe.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Nzambe apesaki bato na Ye bilei ya mokolo na mokolo na nzela ya kokamwa mpe nguya na Ye ya nguya nyonso ata na esobe esika bakokaki kozwa ata moko te.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Tondimi ete Nzambe akopesa biso bamposa na biso na nzela na Ye ya kokamwa na bosembo.</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 azali?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Azali Nzambe ya kokamwa oyo ayebi bamposa na biso liboso mpe apesaka bango nzela na Ye ya kokamwa.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apesaki nini mpo na bato na Ye oyo bazalaki kokufa nzala?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Manna mpe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Limpa mpe Miliki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Misuni mpe Mai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Loso mpe Supu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1 </a:t>
            </a:r>
            <a:r xmlns:a="http://schemas.openxmlformats.org/drawingml/2006/main">
              <a:rPr lang="ln" altLang="ko-KR" sz="2800">
                <a:solidFill>
                  <a:srgbClr val="FF0000"/>
                </a:solidFill>
              </a:rPr>
              <a:t>Manna mpe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"Nayoki koimaima ya Bayisraele. Yebisá bango: 'Na mpokwa, bokolya misuni, mpe na ntɔngɔ bokotonda na mampa. Bongo bokoyeba ete nazali Yehova Nzambe na bino.'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ln" altLang="ko-KR" b="1">
                <a:solidFill>
                  <a:schemeClr val="tx1">
                    <a:lumMod val="50000"/>
                    <a:lumOff val="50000"/>
                  </a:schemeClr>
                </a:solidFill>
              </a:rPr>
              <a:t>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21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ln" altLang="ko-KR" sz="4000"/>
              <a:t>Mibeko Zomi</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Moize azalaki wana elongo na Yehova mikolo ntuku minei na butu ntuku minei kozanga kolya</a:t>
            </a:r>
          </a:p>
          <a:p>
            <a:r xmlns:a="http://schemas.openxmlformats.org/drawingml/2006/main">
              <a:rPr lang="ln" altLang="ko-KR" sz="3600">
                <a:solidFill>
                  <a:schemeClr val="tx1">
                    <a:lumMod val="65000"/>
                    <a:lumOff val="35000"/>
                  </a:schemeClr>
                </a:solidFill>
              </a:rPr>
              <a:t>mampa to mai ya komɛla. Mpe akomaki na bitanda maloba ma boyokani--Mibeko Zomi.</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n" altLang="ko-KR" sz="2800">
                <a:solidFill>
                  <a:schemeClr val="tx1">
                    <a:lumMod val="65000"/>
                    <a:lumOff val="35000"/>
                  </a:schemeClr>
                </a:solidFill>
              </a:rPr>
              <a:t>Kobima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Bato ya Israël bakomaki na Ngomba Horebe(Ngomba Sinai). Nkembo ya Nkolo Nzambe etondaki na Mont Sinai (Ngomba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Nzambe alobaki na Moize: “Matá epai na ngai na ngomba.” Moize amataki na ngomba ya Nzambe.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Mokolo moko, Nzambe abengaki ye na kati ya nzete oyo ezalaki kozika mpe alobaki na ye. “Nazali kotinda yo epai ya Farao mpo na kobikisa bato na ngai Bayisraele na Ezipito.”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Nkolo Nzambe akutanaki na ngomba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ln" altLang="ko-KR" sz="2800">
                <a:solidFill>
                  <a:schemeClr val="tx1">
                    <a:lumMod val="65000"/>
                    <a:lumOff val="35000"/>
                  </a:schemeClr>
                </a:solidFill>
              </a:rPr>
              <a:t>Nzambe apesaki Moize bitanda ya mabanga. Nzambe akomaki mibeko mpe mitindo likolo na yango mpo ete Bayisraele babatela-Mibeko Zomi.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ln" altLang="ko-KR" sz="2600">
                <a:solidFill>
                  <a:schemeClr val="tx1">
                    <a:lumMod val="65000"/>
                    <a:lumOff val="35000"/>
                  </a:schemeClr>
                </a:solidFill>
              </a:rPr>
              <a:t>“Matɔndi mingi, Nkolo, mpo opesi biso mibeko.”</a:t>
            </a:r>
          </a:p>
          <a:p>
            <a:r xmlns:a="http://schemas.openxmlformats.org/drawingml/2006/main">
              <a:rPr lang="ln" altLang="ko-KR" sz="2600">
                <a:solidFill>
                  <a:schemeClr val="tx1">
                    <a:lumMod val="65000"/>
                    <a:lumOff val="35000"/>
                  </a:schemeClr>
                </a:solidFill>
              </a:rPr>
              <a:t>Mose akanisaki, “Nakobikisa mpe nakoteya Mibeko Zomi oyo ya motuya.”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ln" altLang="ko-KR" sz="3200">
                <a:solidFill>
                  <a:schemeClr val="tx1">
                    <a:lumMod val="65000"/>
                    <a:lumOff val="35000"/>
                  </a:schemeClr>
                </a:solidFill>
              </a:rPr>
              <a:t>Mibeko Zomi ezali mibeko ya motuya oyo Nzambe apesi mpo na bomoi na biso.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Ntango totosi mibeko ya Nzambe, Nzambe akosepela na bomoi na biso.</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Nzambe apesi biso mibeko pe Mibeko Zomi.</a:t>
            </a:r>
          </a:p>
          <a:p>
            <a:endParaRPr lang="en-US" altLang="ko-KR" sz="3600">
              <a:solidFill>
                <a:schemeClr val="tx1">
                  <a:lumMod val="65000"/>
                  <a:lumOff val="35000"/>
                </a:schemeClr>
              </a:solidFill>
            </a:endParaRPr>
          </a:p>
          <a:p>
            <a:r xmlns:a="http://schemas.openxmlformats.org/drawingml/2006/main">
              <a:rPr lang="ln" altLang="ko-KR" sz="3600">
                <a:solidFill>
                  <a:schemeClr val="tx1">
                    <a:lumMod val="65000"/>
                    <a:lumOff val="35000"/>
                  </a:schemeClr>
                </a:solidFill>
              </a:rPr>
              <a:t>Nzambe amiyebisaki biso na nzela ya mibeko mpe mitindo oyo.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n" altLang="ko-KR" sz="3200">
                <a:solidFill>
                  <a:schemeClr val="tx1">
                    <a:lumMod val="65000"/>
                    <a:lumOff val="35000"/>
                  </a:schemeClr>
                </a:solidFill>
              </a:rPr>
              <a:t>Nzambe akomaki Mibeko Zomi wapi?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Tablo ya mabaya</a:t>
            </a:r>
            <a:r xmlns:a="http://schemas.openxmlformats.org/drawingml/2006/main">
              <a:rPr lang="ln"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Potopoto</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tablɛti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Mokanda ya koyebisa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Etanda ya mabanga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ln" altLang="en-US" sz="2800">
                <a:solidFill>
                  <a:srgbClr val="FF0000"/>
                </a:solidFill>
              </a:rPr>
              <a:t>4 </a:t>
            </a:r>
            <a:r xmlns:a="http://schemas.openxmlformats.org/drawingml/2006/main">
              <a:rPr lang="ln" altLang="ko-KR" sz="2800">
                <a:solidFill>
                  <a:srgbClr val="FF0000"/>
                </a:solidFill>
              </a:rPr>
              <a:t>Etanda ya mabanga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Moize azalaki wana elongo na Yehova mikolo ntuku minei na butu ntuku minei kozanga kolya</a:t>
            </a:r>
          </a:p>
          <a:p>
            <a:r xmlns:a="http://schemas.openxmlformats.org/drawingml/2006/main">
              <a:rPr lang="ln" altLang="ko-KR" sz="3600">
                <a:solidFill>
                  <a:schemeClr val="tx1">
                    <a:lumMod val="65000"/>
                    <a:lumOff val="35000"/>
                  </a:schemeClr>
                </a:solidFill>
              </a:rPr>
              <a:t>mampa to mai ya komɛla. Mpe akomaki na bitanda maloba ma boyokani--Mibeko Zomi.</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n" altLang="ko-KR" sz="2800">
                <a:solidFill>
                  <a:schemeClr val="tx1">
                    <a:lumMod val="65000"/>
                    <a:lumOff val="35000"/>
                  </a:schemeClr>
                </a:solidFill>
              </a:rPr>
              <a:t>Kobima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22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Mwana ya Ngombe ya Wolo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Azwaki oyo bapesaki ye mpe akómisaki yango ekeko oyo babwakaki na lolenge yango</a:t>
            </a:r>
          </a:p>
          <a:p>
            <a:r xmlns:a="http://schemas.openxmlformats.org/drawingml/2006/main">
              <a:rPr lang="ln" altLang="ko-KR" sz="3600">
                <a:solidFill>
                  <a:schemeClr val="bg1">
                    <a:lumMod val="50000"/>
                  </a:schemeClr>
                </a:solidFill>
              </a:rPr>
              <a:t>ya mwana ya ngɔmbɛ, kosala yango na esaleli. Bongo balobaki ete: “Ee Yisraele, oyo ezali banzambe na yo, oyo abimisaki yo na Ezipito.”</a:t>
            </a:r>
          </a:p>
          <a:p>
            <a:r xmlns:a="http://schemas.openxmlformats.org/drawingml/2006/main">
              <a:rPr lang="l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Ntango Moize akitaki na Ngomba ntango molai boye te, bayokaki mpasi. “Tozali na mposa ya nzambe na biso akamba biso na esika ya Moize.”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ln" altLang="ko-KR" sz="2600">
                <a:solidFill>
                  <a:schemeClr val="tx1">
                    <a:lumMod val="65000"/>
                    <a:lumOff val="35000"/>
                  </a:schemeClr>
                </a:solidFill>
              </a:rPr>
              <a:t>Moize azongaki na Ezipito mpo na kobikisa bato na ye Bayisraele basimbi lingenda Nzambe apesaki ye.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yango, basalaki mwana ya ngɔmbɛ ya wolo mpe basambelaki yango lokola nzambe na bango mpo na kokamba bango.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Moize oyo azalaki kokita na Mibeko Zomi asilikaki mingi.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asilikelaki bango na nkanda makasi. “Nakobebisa bango. Bongo nakokómisa yo ekólo monene.”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600">
                <a:solidFill>
                  <a:schemeClr val="tx1">
                    <a:lumMod val="65000"/>
                    <a:lumOff val="35000"/>
                  </a:schemeClr>
                </a:solidFill>
              </a:rPr>
              <a:t>Kasi, Moize abondelaki Nzambe alimbisa bango na mozindo. Nzambe ayokaki libondeli ya Moize mpe alimbisaki bango.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Ya lelo</a:t>
            </a:r>
            <a:r xmlns:a="http://schemas.openxmlformats.org/drawingml/2006/main">
              <a:rPr lang="ln" altLang="en-US" sz="4000">
                <a:solidFill>
                  <a:srgbClr val="FF0000"/>
                </a:solidFill>
              </a:rPr>
              <a:t> </a:t>
            </a:r>
            <a:r xmlns:a="http://schemas.openxmlformats.org/drawingml/2006/main">
              <a:rPr lang="ln" altLang="ko-KR" sz="4000">
                <a:solidFill>
                  <a:srgbClr val="FF0000"/>
                </a:solidFill>
              </a:rPr>
              <a:t>Liteya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Oyo Nzambe ayinaka mingi ezali kosambela banzambe mosusu na esika na Ye.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Okomisalela ekeko ata moke te.</a:t>
            </a:r>
          </a:p>
          <a:p>
            <a:pPr xmlns:a="http://schemas.openxmlformats.org/drawingml/2006/main" algn="ctr"/>
            <a:r xmlns:a="http://schemas.openxmlformats.org/drawingml/2006/main">
              <a:rPr lang="ln" altLang="ko-KR" sz="3600">
                <a:solidFill>
                  <a:schemeClr val="tx1">
                    <a:lumMod val="65000"/>
                    <a:lumOff val="35000"/>
                  </a:schemeClr>
                </a:solidFill>
              </a:rPr>
              <a:t>Ata soki likambo nini ekosalema, okofukama liboso na bango te mpe okosambela bango te.</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solidFill>
                  <a:srgbClr val="FF0000"/>
                </a:solidFill>
              </a:rPr>
              <a:t>Nzambe?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ayinaka kosambela bikeko mingi na esika ya Ye.</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Ekeko nini Bayisraele basalaki mpo na kosala masumu?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Wolo</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Mpongo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Mwana ya ngɔmbɛ ya wolo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Mwana ya ngɔmbɛ ya palata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Palata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Mpongo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2 </a:t>
            </a:r>
            <a:r xmlns:a="http://schemas.openxmlformats.org/drawingml/2006/main">
              <a:rPr lang="ln" altLang="ko-KR" sz="2800">
                <a:solidFill>
                  <a:srgbClr val="FF0000"/>
                </a:solidFill>
              </a:rPr>
              <a:t>Mwana ya ngɔmbɛ ya wolo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Azwaki oyo bapesaki ye mpe akómisaki yango ekeko oyo babwakaki na lolenge yango</a:t>
            </a:r>
          </a:p>
          <a:p>
            <a:r xmlns:a="http://schemas.openxmlformats.org/drawingml/2006/main">
              <a:rPr lang="ln" altLang="ko-KR" sz="3600">
                <a:solidFill>
                  <a:schemeClr val="bg1">
                    <a:lumMod val="50000"/>
                  </a:schemeClr>
                </a:solidFill>
              </a:rPr>
              <a:t>ya mwana ya ngɔmbɛ, kosala yango na esaleli. Bongo balobaki ete: “Ee Yisraele, oyo ezali banzambe na yo, oyo abimisaki yo na Ezipito.”</a:t>
            </a:r>
          </a:p>
          <a:p>
            <a:r xmlns:a="http://schemas.openxmlformats.org/drawingml/2006/main">
              <a:rPr lang="l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Kobima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23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Ndako ya Nzambe (Tabernacle) na esobe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Mokolo oyo tabernakle, Hema ya Litatoli, etɛlɛmaki, lipata ezipaki yango. Kobanda na mpokwa tii na ntɔngɔ, lipata oyo ezalaki likoló ya tabernakle ezalaki komonana lokola mɔtɔ.</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Mituya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ln" altLang="ko-KR" sz="3200">
                <a:solidFill>
                  <a:schemeClr val="tx1">
                    <a:lumMod val="65000"/>
                    <a:lumOff val="35000"/>
                  </a:schemeClr>
                </a:solidFill>
              </a:rPr>
              <a:t>Nzambe abengaki Moize lokola mokambi ya Bayisraele ntango azalaki na mbula 80.</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Mwango ya Nzambe ekeseni na oyo ya biso, kasi mwango na Ye ezali ntango nyonso ya kokoka.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Tosengeli kondima ete mwango ya Nzambe ezali ya kokoka mpe tosengeli kotia motema na Ye.</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alobaki na Moize asala Tabernakle-Ndako ya Nzambe.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ayebisaki nionso na ntina ya Tabernakle-lolenge na yango mpe biloko nyonso oyo esengeli kobongisama mpo na yango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Mpe Nzambe ayebisaki bango ndenge ya kosalela article nionso tango bazali kosambela Nzambe na Tabernakle.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Moize mpe bato ya Bayisraele basalaki Tabernakle-Ndako ya Nzambe-engebene malako ya Nzambe.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600">
                <a:solidFill>
                  <a:schemeClr val="tx1">
                    <a:lumMod val="65000"/>
                    <a:lumOff val="35000"/>
                  </a:schemeClr>
                </a:solidFill>
              </a:rPr>
              <a:t>Mokolo oyo tabernakle etɛlɛmaki, lipata oyo ezalaki kolakisa nkembo ya Nzambe ezipaki yango. Tabernakle ezalaki elembo oyo emonisi ete Nzambe azalaki elongo na Bayisraele.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600">
                <a:solidFill>
                  <a:schemeClr val="tx1">
                    <a:lumMod val="65000"/>
                    <a:lumOff val="35000"/>
                  </a:schemeClr>
                </a:solidFill>
              </a:rPr>
              <a:t>Nzambe atikaki Bayisraele basala tabernakle-ndako ya Nzambe, mpe asali ete bafanda na tabernakle lokola centre na bango.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n" altLang="ko-KR" sz="3600">
                <a:solidFill>
                  <a:schemeClr val="tx1">
                    <a:lumMod val="65000"/>
                    <a:lumOff val="35000"/>
                  </a:schemeClr>
                </a:solidFill>
              </a:rPr>
              <a:t>Tosengeli kofanda elongo na Nzambe lokola esika ya makanisi mpe bomoi na biso.</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solidFill>
                  <a:srgbClr val="FF0000"/>
                </a:solidFill>
              </a:rPr>
              <a:t>Nzambe?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afandaka elongo na biso, atambolaka elongo na biso, akambaka biso, mpe asololaka elongo na biso.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atikaki Bayisraele básala nini?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Mwana ya ngɔmbɛ ya wolo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Mibeko zomi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Ndako ya mokonzi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Tabernakle-Ndako ya Nzambe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4 </a:t>
            </a:r>
            <a:r xmlns:a="http://schemas.openxmlformats.org/drawingml/2006/main">
              <a:rPr lang="ln" altLang="ko-KR" sz="2800">
                <a:solidFill>
                  <a:srgbClr val="FF0000"/>
                </a:solidFill>
              </a:rPr>
              <a:t>Tabernakle-Ndako ya Nzambe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bg1">
                    <a:lumMod val="50000"/>
                  </a:schemeClr>
                </a:solidFill>
              </a:rPr>
              <a:t>Mokolo oyo tabernakle, Hema ya Litatoli, etɛlɛmaki, lipata ezipaki yango. Kobanda na mpokwa tii na ntɔngɔ, lipata oyo ezalaki likoló ya tabernakle ezalaki komonana lokola mɔtɔ.</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Mituya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b="1">
                <a:solidFill>
                  <a:schemeClr val="tx1">
                    <a:lumMod val="50000"/>
                    <a:lumOff val="50000"/>
                  </a:schemeClr>
                </a:solidFill>
              </a:rPr>
              <a:t>No. 24. Ezali na ntina 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Ba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liloba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ya</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400"/>
              <a:t>Yeriko ekweaki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n" altLang="ko-KR" sz="3200"/>
              <a:t>Nzambe azali?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n" altLang="ko-KR" sz="3600">
                <a:solidFill>
                  <a:schemeClr val="tx1">
                    <a:lumMod val="65000"/>
                    <a:lumOff val="35000"/>
                  </a:schemeClr>
                </a:solidFill>
              </a:rPr>
              <a:t>Nzambe akambaka biso na miango na Ye ya kokoka. Mabunga ezali te na miango ya Nzambe.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Mbala ya nsambo, ntango banganga-nzambe babetaki kelelo, Yosua apesaki bato mitindo ete: “Bóganga! Mpo Yehova apesi bino engumba!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Yosua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Bayisraele balingaki kokende na mokili ya elaka. Kasi Yeriko, oyo ezalaki ndako monene, ekangaki nzela na bango.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Nzambe alobaki na Yosua, oyo azalaki mokambi na bango, ndenge nini akobebisa Yeriko.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Bato ya Bayisraele batambolaki zingazinga ya efelo ya Yeriko mikolo nsambo engebene malako ya Nzambe.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Ntango bazalaki kotambola zingazinga ya efelo na boumeli ya mikolo motoba, mokolo na mokolo mpo na mbala moko, Yeriko azalaki koningana ata santimetele moko 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Na mokolo ya nsambo, batambolaki zingazinga na yango mbala nsambo. Na mbala ya nsambo, bagangaki makasi, efelo ekweaki.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solidFill>
                  <a:schemeClr val="tx1">
                    <a:lumMod val="65000"/>
                    <a:lumOff val="35000"/>
                  </a:schemeClr>
                </a:solidFill>
              </a:rPr>
              <a:t>Bayisraele bakokaki te koboma Yeriko na nguya na bango moko. Kasi Nzambe abebisaki Yeriko na nguya na Ye moko mpo na bango.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Bayisraele balongi yango na nzela ya botosi epai ya Nzambe.</a:t>
            </a:r>
          </a:p>
          <a:p>
            <a:pPr xmlns:a="http://schemas.openxmlformats.org/drawingml/2006/main" algn="ctr"/>
            <a:r xmlns:a="http://schemas.openxmlformats.org/drawingml/2006/main">
              <a:rPr lang="ln" altLang="ko-KR" sz="3200">
                <a:solidFill>
                  <a:schemeClr val="tx1">
                    <a:lumMod val="65000"/>
                    <a:lumOff val="35000"/>
                  </a:schemeClr>
                </a:solidFill>
              </a:rPr>
              <a:t>To vivre vie na biso na botosi na Nzambe.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n" altLang="ko-KR" sz="3200">
                <a:solidFill>
                  <a:schemeClr val="tx1">
                    <a:lumMod val="65000"/>
                    <a:lumOff val="35000"/>
                  </a:schemeClr>
                </a:solidFill>
              </a:rPr>
              <a:t>Topesa merci na Nzambe po asali biso tolonga!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3200"/>
              <a:t>Nzambe?</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rgbClr val="C00000"/>
                </a:solidFill>
              </a:rPr>
              <a:t>Nzambe..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apesaka elonga mpo na bato na Ye na nzela ya Nguya na Ye monene.</a:t>
            </a:r>
          </a:p>
          <a:p>
            <a:endParaRPr lang="en-US" altLang="ko-KR" sz="3600">
              <a:solidFill>
                <a:schemeClr val="tx1">
                  <a:lumMod val="65000"/>
                  <a:lumOff val="35000"/>
                </a:schemeClr>
              </a:solidFill>
            </a:endParaRPr>
          </a:p>
          <a:p>
            <a:r xmlns:a="http://schemas.openxmlformats.org/drawingml/2006/main">
              <a:rPr lang="ln" altLang="ko-KR" sz="3600">
                <a:solidFill>
                  <a:schemeClr val="tx1">
                    <a:lumMod val="65000"/>
                    <a:lumOff val="35000"/>
                  </a:schemeClr>
                </a:solidFill>
              </a:rPr>
              <a:t>Azali Nzambe ya Elonga!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Nzambe apesaki mitindo nini na Yosua ete abebisa Yeriko?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Bwaka mabanga na Yeriko na boumeli ya mikolo nsambo.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Bondela mikolo nsambo mpo na Yeriko.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Yemba masanzoli mikolo nsambo mpo na Yeriko.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2800">
                <a:solidFill>
                  <a:schemeClr val="tx1">
                    <a:lumMod val="65000"/>
                    <a:lumOff val="35000"/>
                  </a:schemeClr>
                </a:solidFill>
              </a:rPr>
              <a:t>4 Botambolisa efelo ya Yeriko mikolo nsambo mpe na</a:t>
            </a:r>
          </a:p>
          <a:p>
            <a:r xmlns:a="http://schemas.openxmlformats.org/drawingml/2006/main">
              <a:rPr lang="ln" altLang="ko-KR" sz="2800">
                <a:solidFill>
                  <a:schemeClr val="tx1">
                    <a:lumMod val="65000"/>
                    <a:lumOff val="35000"/>
                  </a:schemeClr>
                </a:solidFill>
              </a:rPr>
              <a:t>mokolo ya nsuka koganga makasi.</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en-US" sz="2800">
                <a:solidFill>
                  <a:srgbClr val="FF0000"/>
                </a:solidFill>
              </a:rPr>
              <a:t>4 </a:t>
            </a:r>
            <a:r xmlns:a="http://schemas.openxmlformats.org/drawingml/2006/main">
              <a:rPr lang="ln" altLang="ko-KR" sz="2800">
                <a:solidFill>
                  <a:srgbClr val="FF0000"/>
                </a:solidFill>
              </a:rPr>
              <a:t>Botambolisa efelo ya Yeriko mikolo nsambo mpe na</a:t>
            </a:r>
          </a:p>
          <a:p>
            <a:r xmlns:a="http://schemas.openxmlformats.org/drawingml/2006/main">
              <a:rPr lang="ln" altLang="ko-KR" sz="2800">
                <a:solidFill>
                  <a:srgbClr val="FF0000"/>
                </a:solidFill>
              </a:rPr>
              <a:t>mokolo ya nsuka koganga makasi.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n" altLang="ko-KR" sz="3600">
                <a:solidFill>
                  <a:schemeClr val="tx1">
                    <a:lumMod val="65000"/>
                    <a:lumOff val="35000"/>
                  </a:schemeClr>
                </a:solidFill>
              </a:rPr>
              <a:t>Mbala ya nsambo, ntango banganga-nzambe babetaki kelelo, Yosua apesaki bato mitindo ete: “Bóganga! Mpo Yehova apesi bino engumba!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n" altLang="ko-KR" sz="2800">
                <a:solidFill>
                  <a:schemeClr val="tx1">
                    <a:lumMod val="65000"/>
                    <a:lumOff val="35000"/>
                  </a:schemeClr>
                </a:solidFill>
              </a:rPr>
              <a:t>Yosua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